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10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0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11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3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7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Relationship Id="rId3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矩形"/>
          <p:cNvSpPr/>
          <p:nvPr/>
        </p:nvSpPr>
        <p:spPr>
          <a:xfrm>
            <a:off x="876" y="-30824"/>
            <a:ext cx="16320788" cy="13777648"/>
          </a:xfrm>
          <a:prstGeom prst="rect">
            <a:avLst/>
          </a:prstGeom>
          <a:solidFill>
            <a:srgbClr val="8586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2" name="IMG_8774.jpg" descr="IMG_877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20470" y="5587837"/>
            <a:ext cx="8101945" cy="821499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圆形"/>
          <p:cNvSpPr/>
          <p:nvPr/>
        </p:nvSpPr>
        <p:spPr>
          <a:xfrm>
            <a:off x="18192075" y="7515968"/>
            <a:ext cx="4358734" cy="435873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4" name="IMG_8939.jpg" descr="IMG_8939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4" y="-3252"/>
            <a:ext cx="16320623" cy="14384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1533" t="1579" r="1533" b="1579"/>
          <a:stretch>
            <a:fillRect/>
          </a:stretch>
        </p:blipFill>
        <p:spPr>
          <a:xfrm>
            <a:off x="-805113" y="-30758"/>
            <a:ext cx="17123648" cy="13777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G_8774.jpg" descr="IMG_877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20470" y="5587837"/>
            <a:ext cx="8101945" cy="821499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圆形"/>
          <p:cNvSpPr/>
          <p:nvPr/>
        </p:nvSpPr>
        <p:spPr>
          <a:xfrm>
            <a:off x="18192075" y="7515968"/>
            <a:ext cx="4358734" cy="435873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0" advTm="2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5558" t="0" r="2200" b="0"/>
          <a:stretch>
            <a:fillRect/>
          </a:stretch>
        </p:blipFill>
        <p:spPr>
          <a:xfrm>
            <a:off x="-8978" y="-30635"/>
            <a:ext cx="16344150" cy="13777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G_8774.jpg" descr="IMG_877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20470" y="5587837"/>
            <a:ext cx="8101945" cy="8214995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圆形"/>
          <p:cNvSpPr/>
          <p:nvPr/>
        </p:nvSpPr>
        <p:spPr>
          <a:xfrm>
            <a:off x="18192075" y="7515968"/>
            <a:ext cx="4358734" cy="435873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0" advTm="2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G_8940.jpg" descr="IMG_8940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9978"/>
          <a:stretch>
            <a:fillRect/>
          </a:stretch>
        </p:blipFill>
        <p:spPr>
          <a:xfrm>
            <a:off x="4890" y="-164934"/>
            <a:ext cx="16312760" cy="14650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G_8774.jpg" descr="IMG_877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20470" y="5587837"/>
            <a:ext cx="8101945" cy="821499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圆形"/>
          <p:cNvSpPr/>
          <p:nvPr/>
        </p:nvSpPr>
        <p:spPr>
          <a:xfrm>
            <a:off x="18192075" y="7515968"/>
            <a:ext cx="4358734" cy="435873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0" advTm="2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2916" y="0"/>
            <a:ext cx="1664969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G_8774.jpg" descr="IMG_877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20470" y="5587837"/>
            <a:ext cx="8101945" cy="821499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圆形"/>
          <p:cNvSpPr/>
          <p:nvPr/>
        </p:nvSpPr>
        <p:spPr>
          <a:xfrm>
            <a:off x="18192075" y="7515968"/>
            <a:ext cx="4358734" cy="435873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0" advTm="2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6285" y="-1"/>
            <a:ext cx="16764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G_8774.jpg" descr="IMG_877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20470" y="5587837"/>
            <a:ext cx="8101945" cy="821499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圆形"/>
          <p:cNvSpPr/>
          <p:nvPr/>
        </p:nvSpPr>
        <p:spPr>
          <a:xfrm>
            <a:off x="18192075" y="7515968"/>
            <a:ext cx="4358734" cy="435873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0" advTm="2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矩形"/>
          <p:cNvSpPr/>
          <p:nvPr/>
        </p:nvSpPr>
        <p:spPr>
          <a:xfrm>
            <a:off x="876" y="-30824"/>
            <a:ext cx="16320788" cy="13777648"/>
          </a:xfrm>
          <a:prstGeom prst="rect">
            <a:avLst/>
          </a:prstGeom>
          <a:solidFill>
            <a:srgbClr val="8586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7" name="IMG_8774.jpg" descr="IMG_877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20470" y="5587837"/>
            <a:ext cx="8101945" cy="8214995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圆形"/>
          <p:cNvSpPr/>
          <p:nvPr/>
        </p:nvSpPr>
        <p:spPr>
          <a:xfrm>
            <a:off x="18192075" y="7515968"/>
            <a:ext cx="4358734" cy="435873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9" name="IMG_8942.jpg" descr="IMG_8942.jpg"/>
          <p:cNvPicPr>
            <a:picLocks noChangeAspect="1"/>
          </p:cNvPicPr>
          <p:nvPr/>
        </p:nvPicPr>
        <p:blipFill>
          <a:blip r:embed="rId3">
            <a:extLst/>
          </a:blip>
          <a:srcRect l="0" t="0" r="589" b="5873"/>
          <a:stretch>
            <a:fillRect/>
          </a:stretch>
        </p:blipFill>
        <p:spPr>
          <a:xfrm>
            <a:off x="-6338" y="-18385"/>
            <a:ext cx="16335174" cy="13846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45569" y="-30824"/>
            <a:ext cx="17279468" cy="13777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G_8774.jpg" descr="IMG_877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20470" y="5587837"/>
            <a:ext cx="8101945" cy="821499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圆形"/>
          <p:cNvSpPr/>
          <p:nvPr/>
        </p:nvSpPr>
        <p:spPr>
          <a:xfrm>
            <a:off x="18192075" y="7515968"/>
            <a:ext cx="4358734" cy="435873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0" advTm="2000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